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  <p:sldId id="273" r:id="rId12"/>
    <p:sldId id="267" r:id="rId13"/>
    <p:sldId id="269" r:id="rId14"/>
    <p:sldId id="270" r:id="rId15"/>
    <p:sldId id="268" r:id="rId16"/>
    <p:sldId id="280" r:id="rId17"/>
    <p:sldId id="277" r:id="rId18"/>
    <p:sldId id="282" r:id="rId19"/>
    <p:sldId id="283" r:id="rId20"/>
    <p:sldId id="272" r:id="rId21"/>
    <p:sldId id="286" r:id="rId22"/>
    <p:sldId id="278" r:id="rId23"/>
    <p:sldId id="284" r:id="rId24"/>
    <p:sldId id="285" r:id="rId25"/>
    <p:sldId id="271" r:id="rId26"/>
    <p:sldId id="275" r:id="rId27"/>
    <p:sldId id="281" r:id="rId28"/>
    <p:sldId id="279" r:id="rId29"/>
    <p:sldId id="274" r:id="rId30"/>
    <p:sldId id="276" r:id="rId31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0271" autoAdjust="0"/>
    <p:restoredTop sz="94890" autoAdjust="0"/>
  </p:normalViewPr>
  <p:slideViewPr>
    <p:cSldViewPr>
      <p:cViewPr>
        <p:scale>
          <a:sx n="100" d="100"/>
          <a:sy n="100" d="100"/>
        </p:scale>
        <p:origin x="-2640" y="-72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png"/><Relationship Id="rId5" Type="http://schemas.openxmlformats.org/officeDocument/2006/relationships/image" Target="../media/image84.emf"/><Relationship Id="rId10" Type="http://schemas.openxmlformats.org/officeDocument/2006/relationships/image" Target="../media/image89.png"/><Relationship Id="rId4" Type="http://schemas.openxmlformats.org/officeDocument/2006/relationships/image" Target="../media/image83.emf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5" Type="http://schemas.openxmlformats.org/officeDocument/2006/relationships/image" Target="../media/image108.png"/><Relationship Id="rId4" Type="http://schemas.openxmlformats.org/officeDocument/2006/relationships/image" Target="../media/image107.emf"/><Relationship Id="rId9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emf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emf"/><Relationship Id="rId7" Type="http://schemas.openxmlformats.org/officeDocument/2006/relationships/image" Target="../media/image142.emf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emf"/><Relationship Id="rId5" Type="http://schemas.openxmlformats.org/officeDocument/2006/relationships/image" Target="../media/image140.emf"/><Relationship Id="rId4" Type="http://schemas.openxmlformats.org/officeDocument/2006/relationships/image" Target="../media/image139.emf"/><Relationship Id="rId9" Type="http://schemas.openxmlformats.org/officeDocument/2006/relationships/image" Target="../media/image1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emf"/><Relationship Id="rId4" Type="http://schemas.openxmlformats.org/officeDocument/2006/relationships/image" Target="../media/image1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emf"/><Relationship Id="rId4" Type="http://schemas.openxmlformats.org/officeDocument/2006/relationships/image" Target="../media/image1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7" Type="http://schemas.openxmlformats.org/officeDocument/2006/relationships/image" Target="../media/image165.emf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emf"/><Relationship Id="rId5" Type="http://schemas.openxmlformats.org/officeDocument/2006/relationships/image" Target="../media/image163.emf"/><Relationship Id="rId4" Type="http://schemas.openxmlformats.org/officeDocument/2006/relationships/image" Target="../media/image16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7" Type="http://schemas.openxmlformats.org/officeDocument/2006/relationships/image" Target="../media/image171.em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emf"/><Relationship Id="rId5" Type="http://schemas.openxmlformats.org/officeDocument/2006/relationships/image" Target="../media/image169.emf"/><Relationship Id="rId4" Type="http://schemas.openxmlformats.org/officeDocument/2006/relationships/image" Target="../media/image16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374" y="242228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Heisenberg model: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91" y="899592"/>
            <a:ext cx="250105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04" y="827584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3923928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851920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2656" y="3203848"/>
            <a:ext cx="302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Parabolic model: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83952" y="49412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20888" y="5322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69604" y="357318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37112" y="355459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2" y="899832"/>
            <a:ext cx="244922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5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, </a:t>
            </a:r>
            <a:r>
              <a:rPr lang="en-GB" dirty="0" err="1" smtClean="0"/>
              <a:t>parab</a:t>
            </a:r>
            <a:r>
              <a:rPr lang="en-GB" dirty="0" smtClean="0"/>
              <a:t> model: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8720" y="827584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9964" y="1231762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21087" y="1012250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2312" y="3849082"/>
            <a:ext cx="28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 direction [1,0,0]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61967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39" y="154790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2119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68" y="4037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7322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3655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1120" y="421196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6526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395536"/>
            <a:ext cx="45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2peaks </a:t>
            </a:r>
            <a:r>
              <a:rPr lang="en-GB" dirty="0" smtClean="0"/>
              <a:t>approximation, </a:t>
            </a:r>
            <a:r>
              <a:rPr lang="en-GB" dirty="0" err="1" smtClean="0"/>
              <a:t>parab</a:t>
            </a:r>
            <a:r>
              <a:rPr lang="en-GB" dirty="0" smtClean="0"/>
              <a:t> SW: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21087" y="60226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1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48" y="781388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Peak [2,0,0], direction &lt;111&gt;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11561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7047" y="818292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Ei400 Peak [1,1,0], direction &lt;100&gt;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652120"/>
            <a:ext cx="257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" y="108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24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Heisenberg model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8640" y="1973154"/>
            <a:ext cx="5832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Average </a:t>
            </a:r>
            <a:r>
              <a:rPr lang="en-GB" sz="1600" dirty="0" smtClean="0"/>
              <a:t>J0 </a:t>
            </a:r>
            <a:r>
              <a:rPr lang="en-GB" sz="1600" dirty="0"/>
              <a:t>over number of cuts: 2.683324e+01, Error: 2.525307e-02</a:t>
            </a:r>
          </a:p>
        </p:txBody>
      </p:sp>
    </p:spTree>
    <p:extLst>
      <p:ext uri="{BB962C8B-B14F-4D97-AF65-F5344CB8AC3E}">
        <p14:creationId xmlns:p14="http://schemas.microsoft.com/office/powerpoint/2010/main" val="153199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10531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76" y="755576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9810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64904" y="724418"/>
            <a:ext cx="177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+ </a:t>
            </a:r>
            <a:r>
              <a:rPr lang="en-GB" dirty="0" smtClean="0"/>
              <a:t>errors 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90888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640" y="251520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2.86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0648" y="2915816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63609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0648" y="324433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29.6279 Sig: </a:t>
            </a:r>
            <a:r>
              <a:rPr lang="en-GB" sz="1000" dirty="0" smtClean="0"/>
              <a:t>0.097528;    Direction</a:t>
            </a:r>
            <a:r>
              <a:rPr lang="en-GB" sz="1000" dirty="0"/>
              <a:t>: [0,1,0] J : 25.5337 Sig: </a:t>
            </a:r>
            <a:r>
              <a:rPr lang="en-GB" sz="1000" dirty="0" smtClean="0"/>
              <a:t>0.2565</a:t>
            </a:r>
          </a:p>
          <a:p>
            <a:r>
              <a:rPr lang="en-GB" sz="1000" dirty="0" smtClean="0"/>
              <a:t>                     Direction</a:t>
            </a:r>
            <a:r>
              <a:rPr lang="en-GB" sz="1000" dirty="0"/>
              <a:t>: [0,0,1] J : 25.3623 Sig: 0.24648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580542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656" y="54360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60648" y="55492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5.dk=0.1</a:t>
            </a:r>
            <a:endParaRPr lang="en-GB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9" y="7712932"/>
            <a:ext cx="1589447" cy="143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88640" y="7596336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=10,dk=0.1, J1=26.8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0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4582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20,dk=0.1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2598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640" y="755576"/>
            <a:ext cx="5529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28.435 Sig: </a:t>
            </a:r>
            <a:r>
              <a:rPr lang="en-GB" sz="1000" dirty="0" smtClean="0"/>
              <a:t>0.24594</a:t>
            </a:r>
          </a:p>
          <a:p>
            <a:r>
              <a:rPr lang="en-GB" sz="1000" dirty="0"/>
              <a:t>Cut: [2,0,0] Direction: [0,1,0] J : 29.7391 Sig: 0.96891</a:t>
            </a:r>
            <a:endParaRPr lang="en-GB" sz="1000" dirty="0" smtClean="0"/>
          </a:p>
          <a:p>
            <a:r>
              <a:rPr lang="en-GB" sz="1000" dirty="0"/>
              <a:t>Cut: [2,0,0] Direction: [0,0,1] J : 29.9298 Sig: 0.52267</a:t>
            </a: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8519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656" y="311603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57993" y="3347864"/>
            <a:ext cx="53698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28.6375 Sig: </a:t>
            </a:r>
            <a:r>
              <a:rPr lang="en-GB" sz="1000" dirty="0" smtClean="0"/>
              <a:t>0.62427</a:t>
            </a:r>
          </a:p>
          <a:p>
            <a:r>
              <a:rPr lang="en-GB" sz="1000" dirty="0"/>
              <a:t>Cut: [2,0,0] Direction: [0,1,0] J : 30.3907 Sig: </a:t>
            </a:r>
            <a:r>
              <a:rPr lang="en-GB" sz="1000" dirty="0" smtClean="0"/>
              <a:t>0.8239</a:t>
            </a:r>
          </a:p>
          <a:p>
            <a:r>
              <a:rPr lang="en-GB" sz="1000" dirty="0"/>
              <a:t>Cut: [2,0,0] Direction: [0,0,1] J : 29.6234 Sig: 0.59638</a:t>
            </a: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3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59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94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34425" y="7081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5,dk=0.2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20" y="11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60848" y="604319"/>
            <a:ext cx="3960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Cut: [1,-1,0] Direction: [1,0,0] J : 28.0905 Sig: </a:t>
            </a:r>
            <a:r>
              <a:rPr lang="en-GB" sz="1050" dirty="0" smtClean="0"/>
              <a:t>0.22103</a:t>
            </a:r>
          </a:p>
          <a:p>
            <a:r>
              <a:rPr lang="en-GB" sz="1050" dirty="0"/>
              <a:t>Cut: [1,-1,0] Direction: [0,1,0] J : 28.8345 Sig: </a:t>
            </a:r>
            <a:r>
              <a:rPr lang="en-GB" sz="1050" dirty="0" smtClean="0"/>
              <a:t>0.31611</a:t>
            </a:r>
          </a:p>
          <a:p>
            <a:r>
              <a:rPr lang="en-GB" sz="1050" dirty="0"/>
              <a:t>Cut: [1,-1,0] Direction: [0,0,1] J : 28.0218 Sig: 0.19771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425" y="32038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1404" y="3136930"/>
            <a:ext cx="39350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[1,0,0] J : 28.0275 Sig: </a:t>
            </a:r>
            <a:r>
              <a:rPr lang="en-GB" sz="1000" dirty="0" smtClean="0"/>
              <a:t>0.47043</a:t>
            </a:r>
          </a:p>
          <a:p>
            <a:r>
              <a:rPr lang="en-GB" sz="1000" dirty="0"/>
              <a:t>Cut: [1,-1,0] Direction: [0,1,0] J : 28.2609 Sig: </a:t>
            </a:r>
            <a:r>
              <a:rPr lang="en-GB" sz="1000" dirty="0" smtClean="0"/>
              <a:t>0.39878</a:t>
            </a:r>
          </a:p>
          <a:p>
            <a:r>
              <a:rPr lang="en-GB" sz="1000" dirty="0"/>
              <a:t>Cut: [1,-1,0] Direction: [0,0,1] J : 28.1609 Sig: 0.46733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20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11968" y="5602757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07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80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195504"/>
            <a:ext cx="221620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87624"/>
            <a:ext cx="206529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11876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" y="33480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3478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32" y="3019182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3480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656" y="525143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135" y="55803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340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8997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251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589" y="118762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Realigned, </a:t>
            </a:r>
            <a:r>
              <a:rPr lang="en-GB" dirty="0" err="1" smtClean="0"/>
              <a:t>dE</a:t>
            </a:r>
            <a:r>
              <a:rPr lang="en-GB" dirty="0" smtClean="0"/>
              <a:t> = 4: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6632" y="852845"/>
            <a:ext cx="5926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Cut: [1,1,0] Direction: [1,1,1] J : 26.0365 </a:t>
            </a:r>
            <a:r>
              <a:rPr lang="en-GB" sz="1000" dirty="0" smtClean="0"/>
              <a:t>Sig: 0.077748;  Cut</a:t>
            </a:r>
            <a:r>
              <a:rPr lang="en-GB" sz="1000" dirty="0"/>
              <a:t>: [1,1,0] Direction: [1,-1,1] J : 27.7654 </a:t>
            </a:r>
            <a:r>
              <a:rPr lang="en-GB" sz="1000" dirty="0" smtClean="0"/>
              <a:t>Sig: 0.13421</a:t>
            </a:r>
          </a:p>
          <a:p>
            <a:r>
              <a:rPr lang="en-GB" sz="1000" dirty="0"/>
              <a:t>Cut: [1,1,0] Direction: [1,-1,-1] J : 27.9709 </a:t>
            </a:r>
            <a:r>
              <a:rPr lang="en-GB" sz="1000" dirty="0" smtClean="0"/>
              <a:t>Sig: 0.27515;  Cut</a:t>
            </a:r>
            <a:r>
              <a:rPr lang="en-GB" sz="1000" dirty="0"/>
              <a:t>: [1,1,0] Direction: [1,1,-1] J : 27.2034 </a:t>
            </a:r>
            <a:r>
              <a:rPr lang="en-GB" sz="1000" dirty="0" smtClean="0"/>
              <a:t>Sig: </a:t>
            </a:r>
            <a:r>
              <a:rPr lang="en-GB" sz="1000" dirty="0"/>
              <a:t>0.071099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30" y="1475856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6" y="1475656"/>
            <a:ext cx="189403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39" y="1475656"/>
            <a:ext cx="189084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2655" y="349188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38521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0648" y="5786844"/>
            <a:ext cx="26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=10,dK=0.1; J=28.6 fixed</a:t>
            </a:r>
            <a:endParaRPr lang="en-GB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0843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473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1" y="327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5496"/>
            <a:ext cx="6172200" cy="72008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 for </a:t>
            </a:r>
            <a:r>
              <a:rPr lang="en-GB" dirty="0" err="1" smtClean="0"/>
              <a:t>Ei</a:t>
            </a:r>
            <a:r>
              <a:rPr lang="en-GB" dirty="0" smtClean="0"/>
              <a:t>=200;</a:t>
            </a:r>
            <a:endParaRPr lang="en-GB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61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4704" y="1259632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36003" y="3440728"/>
            <a:ext cx="8627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[1,-1,0]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43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12" y="111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543633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98740" y="5580112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 &amp; [1,-1,0]</a:t>
            </a:r>
            <a:endParaRPr lang="en-GB" dirty="0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327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48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00691" y="7411670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[2,0,0]</a:t>
            </a:r>
            <a:endParaRPr lang="en-GB" dirty="0"/>
          </a:p>
        </p:txBody>
      </p:sp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522007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15" y="6881002"/>
            <a:ext cx="194585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544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07504"/>
            <a:ext cx="6172200" cy="1524000"/>
          </a:xfrm>
        </p:spPr>
        <p:txBody>
          <a:bodyPr/>
          <a:lstStyle/>
          <a:p>
            <a:r>
              <a:rPr lang="en-GB" dirty="0" smtClean="0"/>
              <a:t>All &lt;100&gt;</a:t>
            </a:r>
            <a:endParaRPr lang="en-GB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331640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8" y="4948383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07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13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</a:t>
            </a:r>
            <a:r>
              <a:rPr lang="en-GB" dirty="0" smtClean="0"/>
              <a:t>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" y="14129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2746" y="3347864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errors 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6792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403848"/>
            <a:ext cx="21093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1457524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7582" y="1057732"/>
            <a:ext cx="404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</a:t>
            </a:r>
            <a:r>
              <a:rPr lang="en-GB" dirty="0" smtClean="0"/>
              <a:t>errors (realigned a=2.84)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73488" y="3350566"/>
            <a:ext cx="20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 (realigned)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54" y="367944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61563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06" y="547924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70" y="5756266"/>
            <a:ext cx="5942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28.8519 Sig: </a:t>
            </a:r>
            <a:r>
              <a:rPr lang="en-GB" sz="1000" dirty="0" smtClean="0"/>
              <a:t>0.58639;   Cut</a:t>
            </a:r>
            <a:r>
              <a:rPr lang="en-GB" sz="1000" dirty="0"/>
              <a:t>: [1,1,0] Direction: [0,0,1] J : 31.3937 Sig: </a:t>
            </a:r>
            <a:r>
              <a:rPr lang="en-GB" sz="1000" dirty="0" smtClean="0"/>
              <a:t>1.4618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[0,1,0] J : 33.7659 Sig: 1.0776</a:t>
            </a:r>
          </a:p>
        </p:txBody>
      </p:sp>
    </p:spTree>
    <p:extLst>
      <p:ext uri="{BB962C8B-B14F-4D97-AF65-F5344CB8AC3E}">
        <p14:creationId xmlns:p14="http://schemas.microsoft.com/office/powerpoint/2010/main" val="4265361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4038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=10;dk=0.1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6632" y="903398"/>
            <a:ext cx="55563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29.4 Sig: </a:t>
            </a:r>
            <a:r>
              <a:rPr lang="en-GB" sz="1000" dirty="0" smtClean="0"/>
              <a:t>0.58039;   Cut</a:t>
            </a:r>
            <a:r>
              <a:rPr lang="en-GB" sz="1000" dirty="0"/>
              <a:t>: [1,1,0] Direction: [1,-1,0] J : 34.4599 Sig: 0.3922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[1,0,1] J : 33.5446 Sig: </a:t>
            </a:r>
            <a:r>
              <a:rPr lang="en-GB" sz="1000" dirty="0" smtClean="0"/>
              <a:t>0.613;  Cut</a:t>
            </a:r>
            <a:r>
              <a:rPr lang="en-GB" sz="1000" dirty="0"/>
              <a:t>: [1,1,0] Direction: [1,0,-1] J : 30.6759 Sig: </a:t>
            </a:r>
            <a:r>
              <a:rPr lang="en-GB" sz="1000" dirty="0" smtClean="0"/>
              <a:t>0.378</a:t>
            </a:r>
          </a:p>
          <a:p>
            <a:r>
              <a:rPr lang="en-GB" sz="1000" dirty="0"/>
              <a:t>Cut: [1,1,0] Direction: [0,1,1] J : 34.3693 Sig: </a:t>
            </a:r>
            <a:r>
              <a:rPr lang="en-GB" sz="1000" dirty="0" smtClean="0"/>
              <a:t>0.588;  Cut</a:t>
            </a:r>
            <a:r>
              <a:rPr lang="en-GB" sz="1000" dirty="0"/>
              <a:t>: [1,1,0] Direction: [0,1,-1] J : 34.0474 Sig: </a:t>
            </a:r>
            <a:r>
              <a:rPr lang="en-GB" sz="1000" dirty="0" smtClean="0"/>
              <a:t>0.410</a:t>
            </a:r>
            <a:endParaRPr lang="en-GB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326656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414015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41401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335" y="3563888"/>
            <a:ext cx="59046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33.6079 Sig: </a:t>
            </a:r>
            <a:r>
              <a:rPr lang="en-GB" sz="1000" dirty="0" smtClean="0"/>
              <a:t>1.3986;   [</a:t>
            </a:r>
            <a:r>
              <a:rPr lang="en-GB" sz="1000" dirty="0"/>
              <a:t>1,-1,0] J : 34.0755 Sig: </a:t>
            </a:r>
            <a:r>
              <a:rPr lang="en-GB" sz="1000" dirty="0" smtClean="0"/>
              <a:t>0.72275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1,0,1] J : 32.4547 Sig: </a:t>
            </a:r>
            <a:r>
              <a:rPr lang="en-GB" sz="1000" dirty="0" smtClean="0"/>
              <a:t>0.667;     </a:t>
            </a:r>
            <a:r>
              <a:rPr lang="en-GB" sz="1000" dirty="0"/>
              <a:t>[1,0,-1] J : 30.9517 Sig: </a:t>
            </a:r>
            <a:r>
              <a:rPr lang="en-GB" sz="1000" dirty="0" smtClean="0"/>
              <a:t>0.39285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0,1,1] J : 35.183 Sig: </a:t>
            </a:r>
            <a:r>
              <a:rPr lang="en-GB" sz="1000" dirty="0" smtClean="0"/>
              <a:t>0.84968;   [</a:t>
            </a:r>
            <a:r>
              <a:rPr lang="en-GB" sz="1000" dirty="0"/>
              <a:t>0,1,-1] J : 34.2541 Sig: 0.45708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1399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6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6632" y="1147554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[1,1,1] J : 34.8783 Sig: </a:t>
            </a:r>
            <a:r>
              <a:rPr lang="en-GB" sz="1000" dirty="0" smtClean="0"/>
              <a:t>0.95814;    Cut</a:t>
            </a:r>
            <a:r>
              <a:rPr lang="en-GB" sz="1000" dirty="0"/>
              <a:t>: [1,1,0] Direction: [1,-1,1] J : 34.6438 Sig: 0.42422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[-1,1,1] J : 34.5406 Sig: </a:t>
            </a:r>
            <a:r>
              <a:rPr lang="en-GB" sz="1000" dirty="0" smtClean="0"/>
              <a:t>0.49859;   Cut</a:t>
            </a:r>
            <a:r>
              <a:rPr lang="en-GB" sz="1000" dirty="0"/>
              <a:t>: [1,1,0] Direction: [1,-1,-1] J : 35.5887 Sig: </a:t>
            </a:r>
            <a:r>
              <a:rPr lang="en-GB" sz="1000" dirty="0" smtClean="0"/>
              <a:t>0.4593</a:t>
            </a:r>
            <a:endParaRPr lang="en-GB" sz="1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5478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762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1,0,0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12596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2596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40" y="3043848"/>
            <a:ext cx="6309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[1,-1,0] Direction: [1,0,0] J : 27.6552 Sig: </a:t>
            </a:r>
            <a:r>
              <a:rPr lang="en-GB" sz="1100" dirty="0" smtClean="0"/>
              <a:t>1.2569; Cut</a:t>
            </a:r>
            <a:r>
              <a:rPr lang="en-GB" sz="1100" dirty="0"/>
              <a:t>: [1,-1,0] Direction: [0,1,0] J : 30.4969 Sig: </a:t>
            </a:r>
            <a:r>
              <a:rPr lang="en-GB" sz="1100" dirty="0" smtClean="0"/>
              <a:t>0.56687</a:t>
            </a:r>
          </a:p>
          <a:p>
            <a:r>
              <a:rPr lang="en-GB" sz="1100" dirty="0"/>
              <a:t>Cut: [1,-1,0] Direction: [0,0,1] J : 35.9077 Sig: 0.66817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664" y="3419872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780072"/>
            <a:ext cx="199921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656" y="5652120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[1,1,0] J : 30.1267 Sig: </a:t>
            </a:r>
            <a:r>
              <a:rPr lang="en-GB" sz="1000" dirty="0" smtClean="0"/>
              <a:t>0.95236;    Cut</a:t>
            </a:r>
            <a:r>
              <a:rPr lang="en-GB" sz="1000" dirty="0"/>
              <a:t>: [1,-1,0] Direction: [1,-1,0] J : 35.4225 Sig: </a:t>
            </a:r>
            <a:r>
              <a:rPr lang="en-GB" sz="1000" dirty="0" smtClean="0"/>
              <a:t>1.4114</a:t>
            </a:r>
          </a:p>
          <a:p>
            <a:r>
              <a:rPr lang="en-GB" sz="1000" dirty="0"/>
              <a:t>Cut: [1,-1,0] Direction: [1,0,1] J : 30.914 Sig: </a:t>
            </a:r>
            <a:r>
              <a:rPr lang="en-GB" sz="1000" dirty="0" smtClean="0"/>
              <a:t>0.78239;      Cut</a:t>
            </a:r>
            <a:r>
              <a:rPr lang="en-GB" sz="1000" dirty="0"/>
              <a:t>: [1,-1,0] Direction: [1,0,-1] J : 35.2996 Sig: </a:t>
            </a:r>
            <a:r>
              <a:rPr lang="en-GB" sz="1000" dirty="0" smtClean="0"/>
              <a:t>1.3725</a:t>
            </a:r>
          </a:p>
          <a:p>
            <a:r>
              <a:rPr lang="en-GB" sz="1000" dirty="0"/>
              <a:t>Cut: [1,-1,0] Direction: [0,1,-1] J : 34.9945 Sig: 0.52071</a:t>
            </a:r>
          </a:p>
        </p:txBody>
      </p:sp>
    </p:spTree>
    <p:extLst>
      <p:ext uri="{BB962C8B-B14F-4D97-AF65-F5344CB8AC3E}">
        <p14:creationId xmlns:p14="http://schemas.microsoft.com/office/powerpoint/2010/main" val="2118878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3325788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118558</TotalTime>
  <Words>1532</Words>
  <Application>Microsoft Office PowerPoint</Application>
  <PresentationFormat>On-screen Show (4:3)</PresentationFormat>
  <Paragraphs>165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  <vt:lpstr>PowerPoint Presentation</vt:lpstr>
      <vt:lpstr>Tobyfitting, parab model:</vt:lpstr>
      <vt:lpstr>PowerPoint Presentation</vt:lpstr>
      <vt:lpstr>PowerPoint Presentation</vt:lpstr>
      <vt:lpstr>PowerPoint Presentation</vt:lpstr>
      <vt:lpstr>Heisenberg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for Ei=200;</vt:lpstr>
      <vt:lpstr>All &lt;100&gt;</vt:lpstr>
      <vt:lpstr>PowerPoint Presentation</vt:lpstr>
      <vt:lpstr>PowerPoint Presentation</vt:lpstr>
      <vt:lpstr>PowerPoint Presentation</vt:lpstr>
      <vt:lpstr>PowerPoint Presentation</vt:lpstr>
      <vt:lpstr>Realigned Fe401:</vt:lpstr>
      <vt:lpstr>Realigned Fe200: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196</cp:revision>
  <dcterms:created xsi:type="dcterms:W3CDTF">2014-12-23T10:30:38Z</dcterms:created>
  <dcterms:modified xsi:type="dcterms:W3CDTF">2017-06-13T13:18:10Z</dcterms:modified>
</cp:coreProperties>
</file>